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fighter-hub.vercel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image" Target="../media/image-1-3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fighter-hub.vercel.app" TargetMode="External"/><Relationship Id="rId5" Type="http://schemas.openxmlformats.org/officeDocument/2006/relationships/hyperlink" Target="https://github.com/DrunkOnJava/firefighterHub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image" Target="../media/image-15-3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20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FirefighterHub: Modern Shift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097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shift management and hold rotation tracking designed specifically for fire departments. Real-time synchronization across A, B, and C shifts with comprehensive audit trails.</a:t>
            </a:r>
            <a:endParaRPr lang="en-US" sz="175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53645"/>
            <a:ext cx="2513052" cy="62376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189" y="5353645"/>
            <a:ext cx="1695807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84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Accessibility First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0824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780824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038118"/>
            <a:ext cx="39837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WCAG 2.1 AA Compliant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keyboard navigation support. Screen reader compatible with ARIA labels throughout.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80824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780824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038118"/>
            <a:ext cx="351032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Contrast Modes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Dark and light themes with proper contrast ratios. Amber certification badges meet 4.5:1 standards.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42474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 Target Compliance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142524" y="562808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interactive elements meet 44px minimum size. Comfortable tapping on mobile devices.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Focus Management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777282" y="562808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focus indicators on all controls. Logical tab order through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1535"/>
            <a:ext cx="8030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Security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728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Row-Level Security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293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RLS policies protect all data. Shift-isolated queries prevent cross-contamination.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592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Admin-only write access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014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read for rosters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36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Append-only audit logs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858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policy enforcement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077289"/>
            <a:ext cx="37501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Environment Variables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7293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credentials in source code. All secrets managed through environment configuration.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592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Vercel environment integration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014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.env.local support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5436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role key isolation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9858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Anon key public access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092" y="425887"/>
            <a:ext cx="3976092" cy="483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Excellence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927628" y="2226231"/>
            <a:ext cx="1905000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&lt;100ms</a:t>
            </a:r>
            <a:endParaRPr lang="en-US" sz="3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8554" y="1258253"/>
            <a:ext cx="2323267" cy="23232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12150" y="3774996"/>
            <a:ext cx="1936075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Hot Module Reload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42092" y="4109799"/>
            <a:ext cx="667631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Lightning-fast development with Vite HMR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797534" y="2226231"/>
            <a:ext cx="1905000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92/100</a:t>
            </a:r>
            <a:endParaRPr lang="en-US" sz="30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460" y="1258253"/>
            <a:ext cx="2323267" cy="23232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82056" y="3774996"/>
            <a:ext cx="1936075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Lighthouse Score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411998" y="4109799"/>
            <a:ext cx="667631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 accessibility and performance ratings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927628" y="5673923"/>
            <a:ext cx="1905000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endParaRPr lang="en-US" sz="30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554" y="4705945"/>
            <a:ext cx="2323267" cy="23232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12150" y="7222688"/>
            <a:ext cx="1936075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Console Errors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542092" y="7557492"/>
            <a:ext cx="667631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production build with zero runtime errors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9797534" y="5673923"/>
            <a:ext cx="1905000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30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460" y="4705945"/>
            <a:ext cx="2323267" cy="23232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53124" y="7222688"/>
            <a:ext cx="199405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TypeScript Coverage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411998" y="7557492"/>
            <a:ext cx="667631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typed codebase with strict mode enabled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703"/>
            <a:ext cx="72611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Modern 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35110"/>
            <a:ext cx="6407944" cy="1756053"/>
          </a:xfrm>
          <a:prstGeom prst="roundRect">
            <a:avLst>
              <a:gd name="adj" fmla="val 54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0695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18.3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2630924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Latest React with concurrent features. TypeScript 5.5 for type safety.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1835110"/>
            <a:ext cx="6408063" cy="1756053"/>
          </a:xfrm>
          <a:prstGeom prst="roundRect">
            <a:avLst>
              <a:gd name="adj" fmla="val 54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20695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Vite 5.4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62982" y="263092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Next-generation build tool. Sub-second hot module replacement.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817977"/>
            <a:ext cx="6407944" cy="1756053"/>
          </a:xfrm>
          <a:prstGeom prst="roundRect">
            <a:avLst>
              <a:gd name="adj" fmla="val 54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05241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Supabase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28224" y="461379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17 database. Real-time subscriptions and RLS.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3817977"/>
            <a:ext cx="6408063" cy="1756053"/>
          </a:xfrm>
          <a:prstGeom prst="roundRect">
            <a:avLst>
              <a:gd name="adj" fmla="val 54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405241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Tailwind CSS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662982" y="461379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Utility-first styling framework. Consistent design tokens throughout.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800844"/>
            <a:ext cx="6407944" cy="1756053"/>
          </a:xfrm>
          <a:prstGeom prst="roundRect">
            <a:avLst>
              <a:gd name="adj" fmla="val 54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60352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Lucide Icons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28224" y="65966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icon system. 344 icons with consistent styling.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800844"/>
            <a:ext cx="6408063" cy="1756053"/>
          </a:xfrm>
          <a:prstGeom prst="roundRect">
            <a:avLst>
              <a:gd name="adj" fmla="val 54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62982" y="60352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Vercel Hosting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7662982" y="65966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Edge network deployment. Automatic HTTPS and CDN.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9263"/>
            <a:ext cx="8766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Documentation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931670"/>
            <a:ext cx="30480" cy="5528667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1715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19316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5119" y="197417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778800" y="19741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Setup Instructions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2535555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database schema and migration scripts. Environment configuration guides.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53246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2925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119" y="33350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Reference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449270" y="3896439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hook documentation. Component prop interfaces and usage examples.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8772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4478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5119" y="44903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778800" y="44903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Guide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93790" y="5051703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design patterns explained. Real-time sync implementation details.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4570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Procedures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8449270" y="6207085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Credential rotation workflows. RLS policy management instructions.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908" y="472083"/>
            <a:ext cx="4292322" cy="53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 Started Today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0908" y="1437799"/>
            <a:ext cx="6504861" cy="858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Ready to modernize your shift management?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0908" y="2467928"/>
            <a:ext cx="6504861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FirefighterHub provides everything fire departments need for efficient hold rotation tracking. Real-time synchronization, comprehensive audit trails, and mobile-optimized interface.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0908" y="3446383"/>
            <a:ext cx="65048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setup fees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0908" y="3781068"/>
            <a:ext cx="65048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source codebase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0908" y="4115753"/>
            <a:ext cx="65048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Self-hosted option available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0908" y="4450437"/>
            <a:ext cx="65048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development and support</a:t>
            </a:r>
            <a:endParaRPr lang="en-US" sz="13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2251" y="1459230"/>
            <a:ext cx="6504861" cy="6504861"/>
          </a:xfrm>
          <a:prstGeom prst="rect">
            <a:avLst/>
          </a:prstGeom>
        </p:spPr>
      </p:pic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8" y="8350329"/>
            <a:ext cx="1940957" cy="472083"/>
          </a:xfrm>
          <a:prstGeom prst="rect">
            <a:avLst/>
          </a:prstGeom>
        </p:spPr>
      </p:pic>
      <p:pic>
        <p:nvPicPr>
          <p:cNvPr id="11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09" y="8350329"/>
            <a:ext cx="1626275" cy="472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0907"/>
            <a:ext cx="976264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Shift Management Solution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1999" y="1692116"/>
            <a:ext cx="6455807" cy="2867382"/>
          </a:xfrm>
          <a:prstGeom prst="roundRect">
            <a:avLst>
              <a:gd name="adj" fmla="val 31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74408" y="1914525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692" y="2091690"/>
            <a:ext cx="290036" cy="2900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4408" y="2773918"/>
            <a:ext cx="3576518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Hold Rotation Tracking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74408" y="3305532"/>
            <a:ext cx="6010989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rotation system ensures fair distribution. Track 12-hour and 24-hour holds with 72-hour advance notice validation.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594" y="1692116"/>
            <a:ext cx="6455807" cy="2867382"/>
          </a:xfrm>
          <a:prstGeom prst="roundRect">
            <a:avLst>
              <a:gd name="adj" fmla="val 31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45003" y="1914525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2287" y="2091690"/>
            <a:ext cx="290036" cy="2900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5003" y="2773918"/>
            <a:ext cx="3564136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Roster Sync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7645003" y="3305532"/>
            <a:ext cx="6010989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Changes sync instantly across all devices. View availability, certifications, and apparatus assignments at a glance.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51999" y="4774287"/>
            <a:ext cx="6455807" cy="2867382"/>
          </a:xfrm>
          <a:prstGeom prst="roundRect">
            <a:avLst>
              <a:gd name="adj" fmla="val 31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74408" y="4996696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692" y="5173861"/>
            <a:ext cx="290036" cy="2900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4408" y="5856089"/>
            <a:ext cx="4127183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Certification Management</a:t>
            </a:r>
            <a:endParaRPr lang="en-US" sz="2500" dirty="0"/>
          </a:p>
        </p:txBody>
      </p:sp>
      <p:sp>
        <p:nvSpPr>
          <p:cNvPr id="17" name="Text 12"/>
          <p:cNvSpPr/>
          <p:nvPr/>
        </p:nvSpPr>
        <p:spPr>
          <a:xfrm>
            <a:off x="974408" y="6387703"/>
            <a:ext cx="6010989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FTO, BLS, ALS, and apparatus certifications. Ensure compliance with staffing requirements automatically.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2594" y="4774287"/>
            <a:ext cx="6455807" cy="2867382"/>
          </a:xfrm>
          <a:prstGeom prst="roundRect">
            <a:avLst>
              <a:gd name="adj" fmla="val 31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45003" y="4996696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2287" y="5173861"/>
            <a:ext cx="290036" cy="2900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5003" y="5856089"/>
            <a:ext cx="3223260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Audit Trail</a:t>
            </a:r>
            <a:endParaRPr lang="en-US" sz="2500" dirty="0"/>
          </a:p>
        </p:txBody>
      </p:sp>
      <p:sp>
        <p:nvSpPr>
          <p:cNvPr id="22" name="Text 16"/>
          <p:cNvSpPr/>
          <p:nvPr/>
        </p:nvSpPr>
        <p:spPr>
          <a:xfrm>
            <a:off x="7645003" y="6387703"/>
            <a:ext cx="6010989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action logged with timestamp and user. Comprehensive activity history for accountability and reporting.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00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Built for Fire Department Operations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746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Shift-Isolated Data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326725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separation between A, B, and C shifts. Each shift maintains independent rosters and rotation orders.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824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 rotation queues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246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Shift-specific hold calendars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6680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Isolated activity logs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30900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Cross-shift transfer capability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674620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Battalion Chief Controls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75201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Administrative mode with enhanced permissions. Manage rosters, override rotations, and access comprehensive reports.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4077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Bulk operations support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8498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 reordering tools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629209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 capabilities (CSV/JSON)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70971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filtering options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3632"/>
            <a:ext cx="7440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Rotation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51083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25391"/>
            <a:ext cx="54181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Automatic Position Management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maintains rotation order automatically. Completed holds move firefighters to bottom of queue.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951083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25391"/>
            <a:ext cx="36399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Fair Distribution Logic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Recalculates positions after every change. Ensures equitable hold distribution across all active members.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Availability Tracking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93790" y="590014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status updates for each firefighter. Unavailable members automatically skip rotation.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Historical Analytics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428548" y="590014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hold history per firefighter. Track patterns and generate compliance reports.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924"/>
            <a:ext cx="6657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Collaboration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66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&lt;200ms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Sync Speed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788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Changes propagate across all connected devices in under 200 milliseconds.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9566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Retry Attempts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4788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Exponential backoff ensures reliable connections even with unstable networks.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9566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Shift Coverage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4788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support for A, B, and C shift rotations with independent management.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8227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 real-time subscriptions provide instant updates. Robust error handling with automatic reconnection ensures continuous operation.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5944553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Calendar View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93" y="1340882"/>
            <a:ext cx="7961709" cy="7961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6232" y="1321237"/>
            <a:ext cx="344138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Schedule Management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906232" y="1774865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calendar displays all scheduled and completed holds. Color-coded status indicators provide instant visibility.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906232" y="2421612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 badges: Scheduled holds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906232" y="2729151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Teal badges: Completed holds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906232" y="3036689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Station numbers displayed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906232" y="3344228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Click any date to schedule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8906232" y="3651766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72-hour advance validation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468"/>
            <a:ext cx="8494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Search and Filtering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47875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1819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Name Search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filtering by firefighter name. Case-insensitive instant results.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47875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1819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Station Filter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roster by fire station number. Quick access to station-specific crews.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Status Filter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1020604" y="639139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active or deactivated members. Toggle availability status instantly.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Bulk Operations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7542014" y="639139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Multi-select with batch actions. Deactivate or delete multiple records safely.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1535"/>
            <a:ext cx="6830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Professional Data Export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728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CSV Export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293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roster data in spreadsheet format. Includes all fields with proper escaping.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592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Timestamped filenames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014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Shift-specific exports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36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certification data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858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Compatible with Excel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07728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JSON Export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7293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data for system integration. Machine-readable format for automation.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592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data structure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014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API-ready format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5436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Backup capability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9858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Migration support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5086"/>
            <a:ext cx="7622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Mobile-Optimized Interface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43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Responsive Design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54568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functionality on smartphones and tablets. Touch-optimized controls with 44px minimum targets.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9843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Tablet Support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5235893" y="454568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layouts for iPad and Android tablets. Efficient use of larger screens.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9843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Desktop Power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9677995" y="454568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features and bulk operations. Multi-column layouts for maximum efficiency.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2025-11-11T11:13:02Z</dcterms:created>
  <dcterms:modified xsi:type="dcterms:W3CDTF">2025-11-11T11:13:02Z</dcterms:modified>
</cp:coreProperties>
</file>